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4" r:id="rId2"/>
    <p:sldId id="283" r:id="rId3"/>
    <p:sldId id="269" r:id="rId4"/>
    <p:sldId id="290" r:id="rId5"/>
    <p:sldId id="275" r:id="rId6"/>
    <p:sldId id="289" r:id="rId7"/>
    <p:sldId id="268" r:id="rId8"/>
    <p:sldId id="258" r:id="rId9"/>
    <p:sldId id="273" r:id="rId10"/>
    <p:sldId id="272" r:id="rId11"/>
    <p:sldId id="284" r:id="rId12"/>
    <p:sldId id="261" r:id="rId13"/>
    <p:sldId id="286" r:id="rId14"/>
    <p:sldId id="293" r:id="rId15"/>
    <p:sldId id="291" r:id="rId16"/>
    <p:sldId id="287" r:id="rId1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 b="1"/>
            <a:t>Main MCU</a:t>
          </a:r>
          <a:endParaRPr lang="ar-EG" b="1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 b="1"/>
            <a:t>GPS</a:t>
          </a:r>
          <a:r>
            <a:rPr lang="en-US" b="1" baseline="0"/>
            <a:t> Technology</a:t>
          </a:r>
          <a:endParaRPr lang="ar-EG" b="1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 b="1"/>
            <a:t>GSM</a:t>
          </a:r>
          <a:endParaRPr lang="ar-EG" b="1"/>
        </a:p>
        <a:p>
          <a:pPr rtl="0"/>
          <a:r>
            <a:rPr lang="en-US" b="1" baseline="0"/>
            <a:t>Connectivity</a:t>
          </a:r>
          <a:endParaRPr lang="ar-EG" b="1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 b="1"/>
            <a:t>Web</a:t>
          </a:r>
          <a:r>
            <a:rPr lang="en-US" b="1" baseline="0"/>
            <a:t> Application</a:t>
          </a:r>
          <a:endParaRPr lang="ar-EG" b="1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b="1" dirty="0"/>
            <a:t>Security</a:t>
          </a:r>
          <a:r>
            <a:rPr lang="en-US" b="1" baseline="0" dirty="0"/>
            <a:t> Schema</a:t>
          </a:r>
          <a:endParaRPr lang="ar-EG" b="1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 b="1"/>
            <a:t>Testing with</a:t>
          </a:r>
          <a:r>
            <a:rPr lang="ar-EG" b="1"/>
            <a:t> </a:t>
          </a:r>
        </a:p>
        <a:p>
          <a:pPr rtl="0"/>
          <a:r>
            <a:rPr lang="en-US" b="1"/>
            <a:t>Self-Driving Car</a:t>
          </a:r>
          <a:endParaRPr lang="ar-EG" b="1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 b="1"/>
            <a:t>Testing with</a:t>
          </a:r>
          <a:r>
            <a:rPr lang="ar-EG" b="1"/>
            <a:t> </a:t>
          </a:r>
        </a:p>
        <a:p>
          <a:pPr rtl="1"/>
          <a:r>
            <a:rPr lang="en-US" b="1"/>
            <a:t>Real Vehicles</a:t>
          </a:r>
          <a:endParaRPr lang="ar-EG" b="1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3256" custRadScaleInc="-2978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97977" custRadScaleInc="20969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A6F5CB33-6960-4B93-AF4B-DEF3DF207DDE}" type="presOf" srcId="{DB565534-55EC-4184-862B-C7BB2784AC12}" destId="{31810C50-D1E4-415F-97F9-E44B8F0F0A53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2C396344-6B1D-4071-97FD-3386F926E6BB}" type="presOf" srcId="{FDDC21BD-51B6-4F9E-9228-6D10EF8384C2}" destId="{D8C1ED6F-555D-41AE-A11B-6B07F969B440}" srcOrd="0" destOrd="0" presId="urn:microsoft.com/office/officeart/2005/8/layout/cycle3"/>
    <dgm:cxn modelId="{E44B2F45-24DC-4535-89BD-CD1631F8ADD3}" type="presOf" srcId="{B588C72B-E303-4567-8B01-AC2E9090FAF0}" destId="{58AA6369-7E0F-47C5-8CFF-132718DB1107}" srcOrd="0" destOrd="0" presId="urn:microsoft.com/office/officeart/2005/8/layout/cycle3"/>
    <dgm:cxn modelId="{31A3B96B-281E-447E-9B3B-E4C91111D032}" type="presOf" srcId="{D2132DC2-3366-45DC-9219-C335FA5B1C3F}" destId="{DF0FBA0D-5E24-4426-91AC-C7656A56CCC3}" srcOrd="0" destOrd="0" presId="urn:microsoft.com/office/officeart/2005/8/layout/cycle3"/>
    <dgm:cxn modelId="{094C556F-A3DF-4CBF-BA0C-A8B77DB234CD}" type="presOf" srcId="{56D9B8BE-5E55-4DC6-A429-BE82D3876722}" destId="{74F51BAD-8ECC-43F4-AE76-F4B18B08572E}" srcOrd="0" destOrd="0" presId="urn:microsoft.com/office/officeart/2005/8/layout/cycle3"/>
    <dgm:cxn modelId="{2DCC3D7D-8E9E-479F-86ED-EDD6A984C59D}" type="presOf" srcId="{754804AD-8A42-4D5F-84B3-DE76D840D936}" destId="{2E70DD29-A5DC-47F9-8AF3-176C9794CAF2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8A167AF2-B652-499F-A3E2-F004AFEA53CF}" type="presOf" srcId="{450836B3-BA5A-43D2-946B-82F3A8C7135A}" destId="{ADC3B9FB-EB1E-4E2B-A56B-99B280C9F635}" srcOrd="0" destOrd="0" presId="urn:microsoft.com/office/officeart/2005/8/layout/cycle3"/>
    <dgm:cxn modelId="{FD14DAF9-70EB-417C-8D8A-3FE09BEB5669}" type="presOf" srcId="{41A4CFC0-7ECB-4392-B37D-1CA064EB6D97}" destId="{FBB14FE7-E5DD-452D-A59B-D284B46512BB}" srcOrd="0" destOrd="0" presId="urn:microsoft.com/office/officeart/2005/8/layout/cycle3"/>
    <dgm:cxn modelId="{C123533A-883F-447F-80F6-8E9306580047}" type="presParOf" srcId="{B6BEA569-66C6-4653-88D3-611C4E6B9B39}" destId="{B7CCD50C-6A67-4B17-846C-A09C0585A92F}" srcOrd="0" destOrd="0" presId="urn:microsoft.com/office/officeart/2005/8/layout/cycle3"/>
    <dgm:cxn modelId="{87F312D9-EC5A-4B87-83A6-C96A9F50DFB9}" type="presParOf" srcId="{B7CCD50C-6A67-4B17-846C-A09C0585A92F}" destId="{74F51BAD-8ECC-43F4-AE76-F4B18B08572E}" srcOrd="0" destOrd="0" presId="urn:microsoft.com/office/officeart/2005/8/layout/cycle3"/>
    <dgm:cxn modelId="{A4F5085E-0D82-4ADF-AA46-07D4BF019CA3}" type="presParOf" srcId="{B7CCD50C-6A67-4B17-846C-A09C0585A92F}" destId="{31810C50-D1E4-415F-97F9-E44B8F0F0A53}" srcOrd="1" destOrd="0" presId="urn:microsoft.com/office/officeart/2005/8/layout/cycle3"/>
    <dgm:cxn modelId="{449A0C7E-9CA4-4014-A9B6-63741B9B34F9}" type="presParOf" srcId="{B7CCD50C-6A67-4B17-846C-A09C0585A92F}" destId="{58AA6369-7E0F-47C5-8CFF-132718DB1107}" srcOrd="2" destOrd="0" presId="urn:microsoft.com/office/officeart/2005/8/layout/cycle3"/>
    <dgm:cxn modelId="{750C3E16-D90A-411C-A5C6-D30FABFCE3D3}" type="presParOf" srcId="{B7CCD50C-6A67-4B17-846C-A09C0585A92F}" destId="{D8C1ED6F-555D-41AE-A11B-6B07F969B440}" srcOrd="3" destOrd="0" presId="urn:microsoft.com/office/officeart/2005/8/layout/cycle3"/>
    <dgm:cxn modelId="{BDBC8FA2-05B7-499A-9296-2628E450FD3D}" type="presParOf" srcId="{B7CCD50C-6A67-4B17-846C-A09C0585A92F}" destId="{2E70DD29-A5DC-47F9-8AF3-176C9794CAF2}" srcOrd="4" destOrd="0" presId="urn:microsoft.com/office/officeart/2005/8/layout/cycle3"/>
    <dgm:cxn modelId="{7B0C39C3-4CD9-4E4C-ABD3-9FEC0384249D}" type="presParOf" srcId="{B7CCD50C-6A67-4B17-846C-A09C0585A92F}" destId="{ADC3B9FB-EB1E-4E2B-A56B-99B280C9F635}" srcOrd="5" destOrd="0" presId="urn:microsoft.com/office/officeart/2005/8/layout/cycle3"/>
    <dgm:cxn modelId="{EEE1CCBF-4AAA-4342-A970-8C8F8F25E9A2}" type="presParOf" srcId="{B7CCD50C-6A67-4B17-846C-A09C0585A92F}" destId="{DF0FBA0D-5E24-4426-91AC-C7656A56CCC3}" srcOrd="6" destOrd="0" presId="urn:microsoft.com/office/officeart/2005/8/layout/cycle3"/>
    <dgm:cxn modelId="{3406D1CF-02C4-4244-8C90-431A9AAE4C26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 and LED status indicators 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8" custLinFactNeighborX="-135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34EA6367-8B4E-4AF4-B698-F4163E712F35}" type="pres">
      <dgm:prSet presAssocID="{ACF65817-04DC-4400-9F57-C6BAFEA0072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B03A1642-FF2D-46DA-A8F5-C5E5D8DF7E8E}" srcId="{AD42E0DA-9025-44C9-906E-491AFC48A958}" destId="{ACF65817-04DC-4400-9F57-C6BAFEA00724}" srcOrd="7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3F7F40B-B869-4603-A6F1-64363C4109C8}" type="presParOf" srcId="{F3083770-9A49-4A40-817F-8555B31638B9}" destId="{34EA6367-8B4E-4AF4-B698-F4163E712F3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>
              <a:effectLst/>
              <a:latin typeface="karla" panose="020F0502020204030204" pitchFamily="2" charset="0"/>
            </a:rPr>
            <a:t>: 12</a:t>
          </a:r>
          <a:r>
            <a:rPr lang="en-US" sz="1500" b="0" i="0">
              <a:effectLst/>
              <a:latin typeface="karla" panose="020F0502020204030204" pitchFamily="2" charset="0"/>
            </a:rPr>
            <a:t>0</a:t>
          </a:r>
          <a:r>
            <a:rPr lang="en-GB" sz="1500" b="0" i="0">
              <a:effectLst/>
              <a:latin typeface="karla" panose="020F0502020204030204" pitchFamily="2" charset="0"/>
            </a:rPr>
            <a:t>000mah (</a:t>
          </a:r>
          <a:r>
            <a:rPr lang="en-US" sz="1500" b="0" i="0">
              <a:effectLst/>
              <a:latin typeface="karla" panose="020F0502020204030204" pitchFamily="2" charset="0"/>
            </a:rPr>
            <a:t>12</a:t>
          </a:r>
          <a:r>
            <a:rPr lang="en-GB" sz="1500" b="0" i="0">
              <a:effectLst/>
              <a:latin typeface="karla" panose="020F0502020204030204" pitchFamily="2" charset="0"/>
            </a:rPr>
            <a:t>Ah</a:t>
          </a:r>
          <a:r>
            <a:rPr lang="en-GB" sz="1500" b="0" i="0" dirty="0">
              <a:effectLst/>
              <a:latin typeface="karla" panose="020F0502020204030204" pitchFamily="2" charset="0"/>
            </a:rPr>
            <a:t>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>
              <a:effectLst/>
              <a:latin typeface="karla" panose="020F0502020204030204" pitchFamily="2" charset="0"/>
            </a:rPr>
            <a:t>over current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Rated </a:t>
          </a:r>
          <a:r>
            <a:rPr lang="en-GB" sz="1500" b="0" i="0" dirty="0">
              <a:effectLst/>
              <a:latin typeface="+mn-lt"/>
            </a:rPr>
            <a:t>Output Current</a:t>
          </a:r>
          <a:r>
            <a:rPr lang="en-GB" sz="1500" b="0" i="0">
              <a:effectLst/>
              <a:latin typeface="+mn-lt"/>
            </a:rPr>
            <a:t>: 2A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maximum load current can reach 3A </a:t>
          </a:r>
          <a:r>
            <a:rPr lang="en-GB" sz="1500" b="0" i="0" dirty="0">
              <a:effectLst/>
              <a:latin typeface="+mn-lt"/>
            </a:rPr>
            <a:t>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9371C69A-1671-4F02-8159-D225866D2850}">
      <dgm:prSet custT="1"/>
      <dgm:spPr/>
      <dgm:t>
        <a:bodyPr/>
        <a:lstStyle/>
        <a:p>
          <a:r>
            <a:rPr lang="en-US" sz="1500" b="0" i="0"/>
            <a:t>Input voltage: from 3 V to 40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4D625E32-5C6E-4C69-9EB9-70CAEF192F89}" type="par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534C57D1-2A80-462B-8D10-B05E0F47501A}" type="sib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9C42CDC5-9A61-4035-AEC8-50A7D0E137A9}">
      <dgm:prSet custT="1"/>
      <dgm:spPr/>
      <dgm:t>
        <a:bodyPr/>
        <a:lstStyle/>
        <a:p>
          <a:r>
            <a:rPr lang="en-US" sz="1500" b="0" i="0"/>
            <a:t>Adjustable output voltage: from 1.5 V to 35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1C3EBE0-D0EF-44BF-829E-DBC45ADD1E26}" type="par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42578D0C-6EAE-4B69-99C9-8A242A28DFD5}" type="sib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68185E04-7885-4A3E-B33F-5618F53544EF}" type="pres">
      <dgm:prSet presAssocID="{9371C69A-1671-4F02-8159-D225866D285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A2C7AE2-8695-4CC9-9C68-C214E91EEC01}" type="pres">
      <dgm:prSet presAssocID="{534C57D1-2A80-462B-8D10-B05E0F47501A}" presName="spacer" presStyleCnt="0"/>
      <dgm:spPr/>
    </dgm:pt>
    <dgm:pt modelId="{D3B3A56D-6C34-4577-A62F-D3023C3E65AD}" type="pres">
      <dgm:prSet presAssocID="{9C42CDC5-9A61-4035-AEC8-50A7D0E137A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D9E6BE8-355C-4485-A086-3B90F0434749}" type="pres">
      <dgm:prSet presAssocID="{42578D0C-6EAE-4B69-99C9-8A242A28DFD5}" presName="spacer" presStyleCnt="0"/>
      <dgm:spPr/>
    </dgm:pt>
    <dgm:pt modelId="{079B109B-F0FC-403A-9F53-9C5FD1C827FE}" type="pres">
      <dgm:prSet presAssocID="{259422EC-0B9F-46BF-AFB4-BBFB11E1AD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4" destOrd="0" parTransId="{FBC5A6EB-6FC9-474E-8EFA-5C6FC7BB5B91}" sibTransId="{23A20A70-7C41-4A4A-A9A6-3784B529C04E}"/>
    <dgm:cxn modelId="{46E48624-4825-4CD2-80C9-91DF6188532F}" type="presOf" srcId="{9C42CDC5-9A61-4035-AEC8-50A7D0E137A9}" destId="{D3B3A56D-6C34-4577-A62F-D3023C3E65AD}" srcOrd="0" destOrd="0" presId="urn:microsoft.com/office/officeart/2005/8/layout/vList2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2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6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5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3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27468BE5-0D71-49F3-B516-5863E54FB96E}" srcId="{C69DE888-43C8-40C7-98D7-19BB461B6548}" destId="{9C42CDC5-9A61-4035-AEC8-50A7D0E137A9}" srcOrd="1" destOrd="0" parTransId="{81C3EBE0-D0EF-44BF-829E-DBC45ADD1E26}" sibTransId="{42578D0C-6EAE-4B69-99C9-8A242A28DFD5}"/>
    <dgm:cxn modelId="{BF01EAEE-71F0-4D8A-B676-24F49339DFAD}" type="presOf" srcId="{9371C69A-1671-4F02-8159-D225866D2850}" destId="{68185E04-7885-4A3E-B33F-5618F53544EF}" srcOrd="0" destOrd="0" presId="urn:microsoft.com/office/officeart/2005/8/layout/vList2"/>
    <dgm:cxn modelId="{6AACA9EF-05B2-4D53-AAD8-5610CEF48B0B}" srcId="{C69DE888-43C8-40C7-98D7-19BB461B6548}" destId="{9371C69A-1671-4F02-8159-D225866D2850}" srcOrd="0" destOrd="0" parTransId="{4D625E32-5C6E-4C69-9EB9-70CAEF192F89}" sibTransId="{534C57D1-2A80-462B-8D10-B05E0F47501A}"/>
    <dgm:cxn modelId="{BD64961C-83C2-46F3-B188-0A428D2B111E}" type="presParOf" srcId="{DB6AD5F2-0618-47BD-8B97-5E39CB1FC614}" destId="{68185E04-7885-4A3E-B33F-5618F53544EF}" srcOrd="0" destOrd="0" presId="urn:microsoft.com/office/officeart/2005/8/layout/vList2"/>
    <dgm:cxn modelId="{471438F2-1A64-4ACD-8AC6-D78A421FDF4D}" type="presParOf" srcId="{DB6AD5F2-0618-47BD-8B97-5E39CB1FC614}" destId="{5A2C7AE2-8695-4CC9-9C68-C214E91EEC01}" srcOrd="1" destOrd="0" presId="urn:microsoft.com/office/officeart/2005/8/layout/vList2"/>
    <dgm:cxn modelId="{58F4950C-A768-461D-A12D-D196E4DD280D}" type="presParOf" srcId="{DB6AD5F2-0618-47BD-8B97-5E39CB1FC614}" destId="{D3B3A56D-6C34-4577-A62F-D3023C3E65AD}" srcOrd="2" destOrd="0" presId="urn:microsoft.com/office/officeart/2005/8/layout/vList2"/>
    <dgm:cxn modelId="{604602B1-5593-4BD0-98B9-2CDF29C5C2CE}" type="presParOf" srcId="{DB6AD5F2-0618-47BD-8B97-5E39CB1FC614}" destId="{5D9E6BE8-355C-4485-A086-3B90F0434749}" srcOrd="3" destOrd="0" presId="urn:microsoft.com/office/officeart/2005/8/layout/vList2"/>
    <dgm:cxn modelId="{8F79A9E6-4F14-4B6D-B159-5E902DB8E244}" type="presParOf" srcId="{DB6AD5F2-0618-47BD-8B97-5E39CB1FC614}" destId="{079B109B-F0FC-403A-9F53-9C5FD1C827FE}" srcOrd="4" destOrd="0" presId="urn:microsoft.com/office/officeart/2005/8/layout/vList2"/>
    <dgm:cxn modelId="{D2718F10-3F84-4C26-B570-D640D3C76220}" type="presParOf" srcId="{DB6AD5F2-0618-47BD-8B97-5E39CB1FC614}" destId="{256AE738-B738-46A2-9273-C4D28D4A92E3}" srcOrd="5" destOrd="0" presId="urn:microsoft.com/office/officeart/2005/8/layout/vList2"/>
    <dgm:cxn modelId="{DE117E69-437A-4D51-B93B-44FE91C09BA1}" type="presParOf" srcId="{DB6AD5F2-0618-47BD-8B97-5E39CB1FC614}" destId="{AAC73D00-3018-43C8-AC8F-E8A1C57D38A9}" srcOrd="6" destOrd="0" presId="urn:microsoft.com/office/officeart/2005/8/layout/vList2"/>
    <dgm:cxn modelId="{7B49F474-608F-4D64-AA3A-6CDE98F7F45B}" type="presParOf" srcId="{DB6AD5F2-0618-47BD-8B97-5E39CB1FC614}" destId="{51559183-6DC2-4F44-9208-2E2B64440332}" srcOrd="7" destOrd="0" presId="urn:microsoft.com/office/officeart/2005/8/layout/vList2"/>
    <dgm:cxn modelId="{8D707016-4689-4D7A-BB90-8AEBA8F4E38D}" type="presParOf" srcId="{DB6AD5F2-0618-47BD-8B97-5E39CB1FC614}" destId="{BAB3269C-E407-464E-84F6-9E1263A59D11}" srcOrd="8" destOrd="0" presId="urn:microsoft.com/office/officeart/2005/8/layout/vList2"/>
    <dgm:cxn modelId="{8C92A444-C5C4-45ED-8670-33738C38FABD}" type="presParOf" srcId="{DB6AD5F2-0618-47BD-8B97-5E39CB1FC614}" destId="{FD9FE0C7-1595-464D-AEFD-7FE524483469}" srcOrd="9" destOrd="0" presId="urn:microsoft.com/office/officeart/2005/8/layout/vList2"/>
    <dgm:cxn modelId="{C378BC0F-AE28-4A50-A9E4-A3EB2595B8C1}" type="presParOf" srcId="{DB6AD5F2-0618-47BD-8B97-5E39CB1FC614}" destId="{4AB3425B-5D80-49BA-BF17-C0BBB6E64CFC}" srcOrd="10" destOrd="0" presId="urn:microsoft.com/office/officeart/2005/8/layout/vList2"/>
    <dgm:cxn modelId="{131D6A25-DD1F-4A46-8B82-8CF9F15C36C4}" type="presParOf" srcId="{DB6AD5F2-0618-47BD-8B97-5E39CB1FC614}" destId="{22C87DFA-E164-4541-9E29-D5C68E9F66B8}" srcOrd="11" destOrd="0" presId="urn:microsoft.com/office/officeart/2005/8/layout/vList2"/>
    <dgm:cxn modelId="{83BF3CFA-C3FA-46F0-840D-E7DC98BD0DAE}" type="presParOf" srcId="{DB6AD5F2-0618-47BD-8B97-5E39CB1FC614}" destId="{40D83C5C-9FDF-4DBE-A086-64EBB7F54F3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CB0770-FE29-4AD2-AC05-CA123CBF7107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49645D5D-7A0D-4B31-8A4F-38D9E4C2A10B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Set SMS To</a:t>
          </a:r>
        </a:p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Text Mode</a:t>
          </a:r>
          <a:endParaRPr lang="ar-EG" sz="1600" b="1">
            <a:latin typeface="Poppins" panose="00000500000000000000" pitchFamily="2" charset="0"/>
          </a:endParaRPr>
        </a:p>
      </dgm:t>
    </dgm:pt>
    <dgm:pt modelId="{A86E4AE3-3F8A-433D-86E3-07FFF1D4B044}" type="parTrans" cxnId="{B37CA07E-907A-4455-9485-570899B10667}">
      <dgm:prSet/>
      <dgm:spPr/>
      <dgm:t>
        <a:bodyPr/>
        <a:lstStyle/>
        <a:p>
          <a:pPr rtl="1">
            <a:lnSpc>
              <a:spcPct val="100000"/>
            </a:lnSpc>
          </a:pPr>
          <a:endParaRPr lang="ar-EG" sz="1800" b="1">
            <a:latin typeface="Poppins" panose="00000500000000000000" pitchFamily="2" charset="0"/>
          </a:endParaRPr>
        </a:p>
      </dgm:t>
    </dgm:pt>
    <dgm:pt modelId="{6B75619E-A7A8-42E1-96BC-F305EDC0CBE7}" type="sibTrans" cxnId="{B37CA07E-907A-4455-9485-570899B10667}">
      <dgm:prSet custT="1"/>
      <dgm:spPr/>
      <dgm:t>
        <a:bodyPr/>
        <a:lstStyle/>
        <a:p>
          <a:pPr rtl="1">
            <a:lnSpc>
              <a:spcPct val="100000"/>
            </a:lnSpc>
          </a:pPr>
          <a:endParaRPr lang="ar-EG" sz="1400" b="1">
            <a:latin typeface="Poppins" panose="00000500000000000000" pitchFamily="2" charset="0"/>
          </a:endParaRPr>
        </a:p>
      </dgm:t>
    </dgm:pt>
    <dgm:pt modelId="{B1B90A7B-D799-4CF3-A415-2022A41FB5C4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Read</a:t>
          </a:r>
          <a:r>
            <a:rPr lang="en-US" sz="1600" b="1" baseline="0">
              <a:latin typeface="Poppins" panose="00000500000000000000" pitchFamily="2" charset="0"/>
              <a:cs typeface="Poppins" panose="00000500000000000000" pitchFamily="2" charset="0"/>
            </a:rPr>
            <a:t> The First</a:t>
          </a:r>
        </a:p>
        <a:p>
          <a:pPr rtl="1">
            <a:lnSpc>
              <a:spcPct val="100000"/>
            </a:lnSpc>
          </a:pPr>
          <a:r>
            <a:rPr lang="en-US" sz="1600" b="1" baseline="0">
              <a:latin typeface="Poppins" panose="00000500000000000000" pitchFamily="2" charset="0"/>
              <a:cs typeface="Poppins" panose="00000500000000000000" pitchFamily="2" charset="0"/>
            </a:rPr>
            <a:t>Unread SMS</a:t>
          </a:r>
          <a:endParaRPr lang="ar-EG" sz="1600" b="1">
            <a:latin typeface="Poppins" panose="00000500000000000000" pitchFamily="2" charset="0"/>
          </a:endParaRPr>
        </a:p>
      </dgm:t>
    </dgm:pt>
    <dgm:pt modelId="{7A90FAE5-C7D9-4197-ABC3-59E34D700F57}" type="parTrans" cxnId="{EF20F838-FD73-4BDB-AD55-2C72A8AC9088}">
      <dgm:prSet/>
      <dgm:spPr/>
      <dgm:t>
        <a:bodyPr/>
        <a:lstStyle/>
        <a:p>
          <a:pPr rtl="1">
            <a:lnSpc>
              <a:spcPct val="100000"/>
            </a:lnSpc>
          </a:pPr>
          <a:endParaRPr lang="ar-EG" sz="1800" b="1">
            <a:latin typeface="Poppins" panose="00000500000000000000" pitchFamily="2" charset="0"/>
          </a:endParaRPr>
        </a:p>
      </dgm:t>
    </dgm:pt>
    <dgm:pt modelId="{693EB0BA-EEEC-4E12-B830-4C0E365D5105}" type="sibTrans" cxnId="{EF20F838-FD73-4BDB-AD55-2C72A8AC9088}">
      <dgm:prSet custT="1"/>
      <dgm:spPr/>
      <dgm:t>
        <a:bodyPr/>
        <a:lstStyle/>
        <a:p>
          <a:pPr rtl="1">
            <a:lnSpc>
              <a:spcPct val="100000"/>
            </a:lnSpc>
          </a:pPr>
          <a:endParaRPr lang="ar-EG" sz="1400" b="1">
            <a:latin typeface="Poppins" panose="00000500000000000000" pitchFamily="2" charset="0"/>
          </a:endParaRPr>
        </a:p>
      </dgm:t>
    </dgm:pt>
    <dgm:pt modelId="{533622DF-4FA4-438C-B142-4BD8139C52B6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Extract The </a:t>
          </a:r>
        </a:p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Phone Number</a:t>
          </a:r>
          <a:endParaRPr lang="ar-EG" sz="1600" b="1">
            <a:latin typeface="Poppins" panose="00000500000000000000" pitchFamily="2" charset="0"/>
          </a:endParaRPr>
        </a:p>
      </dgm:t>
    </dgm:pt>
    <dgm:pt modelId="{63DE7153-5378-4879-81BA-1C63CAA90727}" type="parTrans" cxnId="{01AFC2F8-AC08-4DF9-9873-44F487AE043A}">
      <dgm:prSet/>
      <dgm:spPr/>
      <dgm:t>
        <a:bodyPr/>
        <a:lstStyle/>
        <a:p>
          <a:pPr rtl="1">
            <a:lnSpc>
              <a:spcPct val="100000"/>
            </a:lnSpc>
          </a:pPr>
          <a:endParaRPr lang="ar-EG" sz="1800" b="1">
            <a:latin typeface="Poppins" panose="00000500000000000000" pitchFamily="2" charset="0"/>
          </a:endParaRPr>
        </a:p>
      </dgm:t>
    </dgm:pt>
    <dgm:pt modelId="{AACD81C0-58E6-42C2-AD88-5D89BA7A2B30}" type="sibTrans" cxnId="{01AFC2F8-AC08-4DF9-9873-44F487AE043A}">
      <dgm:prSet custT="1"/>
      <dgm:spPr/>
      <dgm:t>
        <a:bodyPr/>
        <a:lstStyle/>
        <a:p>
          <a:pPr rtl="1">
            <a:lnSpc>
              <a:spcPct val="100000"/>
            </a:lnSpc>
          </a:pPr>
          <a:endParaRPr lang="ar-EG" sz="1400" b="1">
            <a:latin typeface="Poppins" panose="00000500000000000000" pitchFamily="2" charset="0"/>
          </a:endParaRPr>
        </a:p>
      </dgm:t>
    </dgm:pt>
    <dgm:pt modelId="{3DD9D530-29F3-4548-9CB3-78D92A003E42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Extract The</a:t>
          </a:r>
        </a:p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Message</a:t>
          </a:r>
          <a:endParaRPr lang="ar-EG" sz="1600" b="1">
            <a:latin typeface="Poppins" panose="00000500000000000000" pitchFamily="2" charset="0"/>
          </a:endParaRPr>
        </a:p>
      </dgm:t>
    </dgm:pt>
    <dgm:pt modelId="{0AFFDD52-0E80-498C-B9A0-DECFC5CB6CF9}" type="parTrans" cxnId="{86CF79FD-4061-4121-ACF5-EB41F67A9F9B}">
      <dgm:prSet/>
      <dgm:spPr/>
      <dgm:t>
        <a:bodyPr/>
        <a:lstStyle/>
        <a:p>
          <a:pPr rtl="1">
            <a:lnSpc>
              <a:spcPct val="100000"/>
            </a:lnSpc>
          </a:pPr>
          <a:endParaRPr lang="ar-EG" sz="1800" b="1">
            <a:latin typeface="Poppins" panose="00000500000000000000" pitchFamily="2" charset="0"/>
          </a:endParaRPr>
        </a:p>
      </dgm:t>
    </dgm:pt>
    <dgm:pt modelId="{DA2D2F7F-1C5F-449E-8BAF-DCAD20921F54}" type="sibTrans" cxnId="{86CF79FD-4061-4121-ACF5-EB41F67A9F9B}">
      <dgm:prSet custT="1"/>
      <dgm:spPr/>
      <dgm:t>
        <a:bodyPr/>
        <a:lstStyle/>
        <a:p>
          <a:pPr rtl="1">
            <a:lnSpc>
              <a:spcPct val="100000"/>
            </a:lnSpc>
          </a:pPr>
          <a:endParaRPr lang="ar-EG" sz="1400" b="1">
            <a:latin typeface="Poppins" panose="00000500000000000000" pitchFamily="2" charset="0"/>
          </a:endParaRPr>
        </a:p>
      </dgm:t>
    </dgm:pt>
    <dgm:pt modelId="{E3581281-12A2-47D8-92B6-19B4D5C9CCC2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Delete Readed Message</a:t>
          </a:r>
          <a:endParaRPr lang="ar-EG" sz="1600" b="1">
            <a:latin typeface="Poppins" panose="00000500000000000000" pitchFamily="2" charset="0"/>
          </a:endParaRPr>
        </a:p>
      </dgm:t>
    </dgm:pt>
    <dgm:pt modelId="{6BE12D29-33B6-4491-B378-4FF28970D711}" type="parTrans" cxnId="{9DA3CCDB-1EBB-4B98-8015-617C38FCD710}">
      <dgm:prSet/>
      <dgm:spPr/>
      <dgm:t>
        <a:bodyPr/>
        <a:lstStyle/>
        <a:p>
          <a:pPr rtl="1">
            <a:lnSpc>
              <a:spcPct val="100000"/>
            </a:lnSpc>
          </a:pPr>
          <a:endParaRPr lang="ar-EG" sz="1800" b="1">
            <a:latin typeface="Poppins" panose="00000500000000000000" pitchFamily="2" charset="0"/>
          </a:endParaRPr>
        </a:p>
      </dgm:t>
    </dgm:pt>
    <dgm:pt modelId="{F8BB3FE1-2F96-4EF0-AEA8-EF94727ECB2F}" type="sibTrans" cxnId="{9DA3CCDB-1EBB-4B98-8015-617C38FCD710}">
      <dgm:prSet custT="1"/>
      <dgm:spPr/>
      <dgm:t>
        <a:bodyPr/>
        <a:lstStyle/>
        <a:p>
          <a:pPr rtl="1">
            <a:lnSpc>
              <a:spcPct val="100000"/>
            </a:lnSpc>
          </a:pPr>
          <a:endParaRPr lang="ar-EG" sz="1400" b="1">
            <a:latin typeface="Poppins" panose="00000500000000000000" pitchFamily="2" charset="0"/>
          </a:endParaRPr>
        </a:p>
      </dgm:t>
    </dgm:pt>
    <dgm:pt modelId="{91832B0A-890A-4867-9815-82985D987EF5}" type="pres">
      <dgm:prSet presAssocID="{6CCB0770-FE29-4AD2-AC05-CA123CBF7107}" presName="Name0" presStyleCnt="0">
        <dgm:presLayoutVars>
          <dgm:dir/>
          <dgm:resizeHandles val="exact"/>
        </dgm:presLayoutVars>
      </dgm:prSet>
      <dgm:spPr/>
    </dgm:pt>
    <dgm:pt modelId="{7B7F9D02-6A24-4CFC-9007-A2056A6FA28E}" type="pres">
      <dgm:prSet presAssocID="{6CCB0770-FE29-4AD2-AC05-CA123CBF7107}" presName="cycle" presStyleCnt="0"/>
      <dgm:spPr/>
    </dgm:pt>
    <dgm:pt modelId="{0F36D01C-1A02-4864-8145-58893EB420A9}" type="pres">
      <dgm:prSet presAssocID="{49645D5D-7A0D-4B31-8A4F-38D9E4C2A10B}" presName="nodeFirstNode" presStyleLbl="node1" presStyleIdx="0" presStyleCnt="5">
        <dgm:presLayoutVars>
          <dgm:bulletEnabled val="1"/>
        </dgm:presLayoutVars>
      </dgm:prSet>
      <dgm:spPr/>
    </dgm:pt>
    <dgm:pt modelId="{A1B1D276-973B-4C65-8D39-4A8DDAE0827B}" type="pres">
      <dgm:prSet presAssocID="{6B75619E-A7A8-42E1-96BC-F305EDC0CBE7}" presName="sibTransFirstNode" presStyleLbl="bgShp" presStyleIdx="0" presStyleCnt="1"/>
      <dgm:spPr/>
    </dgm:pt>
    <dgm:pt modelId="{883C8B32-D136-484F-A753-F26FE01302CE}" type="pres">
      <dgm:prSet presAssocID="{B1B90A7B-D799-4CF3-A415-2022A41FB5C4}" presName="nodeFollowingNodes" presStyleLbl="node1" presStyleIdx="1" presStyleCnt="5">
        <dgm:presLayoutVars>
          <dgm:bulletEnabled val="1"/>
        </dgm:presLayoutVars>
      </dgm:prSet>
      <dgm:spPr/>
    </dgm:pt>
    <dgm:pt modelId="{1580F062-7BB8-4AE2-B5C3-6A6B0A26D1A9}" type="pres">
      <dgm:prSet presAssocID="{533622DF-4FA4-438C-B142-4BD8139C52B6}" presName="nodeFollowingNodes" presStyleLbl="node1" presStyleIdx="2" presStyleCnt="5">
        <dgm:presLayoutVars>
          <dgm:bulletEnabled val="1"/>
        </dgm:presLayoutVars>
      </dgm:prSet>
      <dgm:spPr/>
    </dgm:pt>
    <dgm:pt modelId="{1AF3DE24-AA5C-415F-95A3-F80AF4EED714}" type="pres">
      <dgm:prSet presAssocID="{3DD9D530-29F3-4548-9CB3-78D92A003E42}" presName="nodeFollowingNodes" presStyleLbl="node1" presStyleIdx="3" presStyleCnt="5">
        <dgm:presLayoutVars>
          <dgm:bulletEnabled val="1"/>
        </dgm:presLayoutVars>
      </dgm:prSet>
      <dgm:spPr/>
    </dgm:pt>
    <dgm:pt modelId="{377D086A-652B-4494-B662-4A94F75A6C93}" type="pres">
      <dgm:prSet presAssocID="{E3581281-12A2-47D8-92B6-19B4D5C9CCC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499FB21B-B674-40E2-8A44-598D380907DA}" type="presOf" srcId="{3DD9D530-29F3-4548-9CB3-78D92A003E42}" destId="{1AF3DE24-AA5C-415F-95A3-F80AF4EED714}" srcOrd="0" destOrd="0" presId="urn:microsoft.com/office/officeart/2005/8/layout/cycle3"/>
    <dgm:cxn modelId="{E835672F-49A8-4C30-B5B9-2659993D0FC7}" type="presOf" srcId="{B1B90A7B-D799-4CF3-A415-2022A41FB5C4}" destId="{883C8B32-D136-484F-A753-F26FE01302CE}" srcOrd="0" destOrd="0" presId="urn:microsoft.com/office/officeart/2005/8/layout/cycle3"/>
    <dgm:cxn modelId="{EF20F838-FD73-4BDB-AD55-2C72A8AC9088}" srcId="{6CCB0770-FE29-4AD2-AC05-CA123CBF7107}" destId="{B1B90A7B-D799-4CF3-A415-2022A41FB5C4}" srcOrd="1" destOrd="0" parTransId="{7A90FAE5-C7D9-4197-ABC3-59E34D700F57}" sibTransId="{693EB0BA-EEEC-4E12-B830-4C0E365D5105}"/>
    <dgm:cxn modelId="{8FCB7C67-2BE2-4200-B326-F28196E17885}" type="presOf" srcId="{6CCB0770-FE29-4AD2-AC05-CA123CBF7107}" destId="{91832B0A-890A-4867-9815-82985D987EF5}" srcOrd="0" destOrd="0" presId="urn:microsoft.com/office/officeart/2005/8/layout/cycle3"/>
    <dgm:cxn modelId="{176A5574-A21B-46E7-A1C8-C0228B11849B}" type="presOf" srcId="{6B75619E-A7A8-42E1-96BC-F305EDC0CBE7}" destId="{A1B1D276-973B-4C65-8D39-4A8DDAE0827B}" srcOrd="0" destOrd="0" presId="urn:microsoft.com/office/officeart/2005/8/layout/cycle3"/>
    <dgm:cxn modelId="{5D8EDB59-F7BB-4C7E-81AE-2C305EA776C6}" type="presOf" srcId="{E3581281-12A2-47D8-92B6-19B4D5C9CCC2}" destId="{377D086A-652B-4494-B662-4A94F75A6C93}" srcOrd="0" destOrd="0" presId="urn:microsoft.com/office/officeart/2005/8/layout/cycle3"/>
    <dgm:cxn modelId="{B37CA07E-907A-4455-9485-570899B10667}" srcId="{6CCB0770-FE29-4AD2-AC05-CA123CBF7107}" destId="{49645D5D-7A0D-4B31-8A4F-38D9E4C2A10B}" srcOrd="0" destOrd="0" parTransId="{A86E4AE3-3F8A-433D-86E3-07FFF1D4B044}" sibTransId="{6B75619E-A7A8-42E1-96BC-F305EDC0CBE7}"/>
    <dgm:cxn modelId="{8B62CCBA-35A9-454B-8882-AE5FFC79B721}" type="presOf" srcId="{49645D5D-7A0D-4B31-8A4F-38D9E4C2A10B}" destId="{0F36D01C-1A02-4864-8145-58893EB420A9}" srcOrd="0" destOrd="0" presId="urn:microsoft.com/office/officeart/2005/8/layout/cycle3"/>
    <dgm:cxn modelId="{BE003EC3-4CF5-44F5-B07B-93E872B3991F}" type="presOf" srcId="{533622DF-4FA4-438C-B142-4BD8139C52B6}" destId="{1580F062-7BB8-4AE2-B5C3-6A6B0A26D1A9}" srcOrd="0" destOrd="0" presId="urn:microsoft.com/office/officeart/2005/8/layout/cycle3"/>
    <dgm:cxn modelId="{9DA3CCDB-1EBB-4B98-8015-617C38FCD710}" srcId="{6CCB0770-FE29-4AD2-AC05-CA123CBF7107}" destId="{E3581281-12A2-47D8-92B6-19B4D5C9CCC2}" srcOrd="4" destOrd="0" parTransId="{6BE12D29-33B6-4491-B378-4FF28970D711}" sibTransId="{F8BB3FE1-2F96-4EF0-AEA8-EF94727ECB2F}"/>
    <dgm:cxn modelId="{01AFC2F8-AC08-4DF9-9873-44F487AE043A}" srcId="{6CCB0770-FE29-4AD2-AC05-CA123CBF7107}" destId="{533622DF-4FA4-438C-B142-4BD8139C52B6}" srcOrd="2" destOrd="0" parTransId="{63DE7153-5378-4879-81BA-1C63CAA90727}" sibTransId="{AACD81C0-58E6-42C2-AD88-5D89BA7A2B30}"/>
    <dgm:cxn modelId="{86CF79FD-4061-4121-ACF5-EB41F67A9F9B}" srcId="{6CCB0770-FE29-4AD2-AC05-CA123CBF7107}" destId="{3DD9D530-29F3-4548-9CB3-78D92A003E42}" srcOrd="3" destOrd="0" parTransId="{0AFFDD52-0E80-498C-B9A0-DECFC5CB6CF9}" sibTransId="{DA2D2F7F-1C5F-449E-8BAF-DCAD20921F54}"/>
    <dgm:cxn modelId="{CA307617-C2A1-4784-B782-E7F120C6DF01}" type="presParOf" srcId="{91832B0A-890A-4867-9815-82985D987EF5}" destId="{7B7F9D02-6A24-4CFC-9007-A2056A6FA28E}" srcOrd="0" destOrd="0" presId="urn:microsoft.com/office/officeart/2005/8/layout/cycle3"/>
    <dgm:cxn modelId="{935D4BAA-7548-4291-83D6-83F36CD7B484}" type="presParOf" srcId="{7B7F9D02-6A24-4CFC-9007-A2056A6FA28E}" destId="{0F36D01C-1A02-4864-8145-58893EB420A9}" srcOrd="0" destOrd="0" presId="urn:microsoft.com/office/officeart/2005/8/layout/cycle3"/>
    <dgm:cxn modelId="{B3085ADB-D9B6-4B83-B7FA-F224C1CC9D56}" type="presParOf" srcId="{7B7F9D02-6A24-4CFC-9007-A2056A6FA28E}" destId="{A1B1D276-973B-4C65-8D39-4A8DDAE0827B}" srcOrd="1" destOrd="0" presId="urn:microsoft.com/office/officeart/2005/8/layout/cycle3"/>
    <dgm:cxn modelId="{56FDB612-E564-4220-9BE0-5800D69B0602}" type="presParOf" srcId="{7B7F9D02-6A24-4CFC-9007-A2056A6FA28E}" destId="{883C8B32-D136-484F-A753-F26FE01302CE}" srcOrd="2" destOrd="0" presId="urn:microsoft.com/office/officeart/2005/8/layout/cycle3"/>
    <dgm:cxn modelId="{56A56B40-5DC1-4095-8C55-6CB9559AB456}" type="presParOf" srcId="{7B7F9D02-6A24-4CFC-9007-A2056A6FA28E}" destId="{1580F062-7BB8-4AE2-B5C3-6A6B0A26D1A9}" srcOrd="3" destOrd="0" presId="urn:microsoft.com/office/officeart/2005/8/layout/cycle3"/>
    <dgm:cxn modelId="{0CF22C5D-11B8-4B3B-AD1F-B457FB65CE72}" type="presParOf" srcId="{7B7F9D02-6A24-4CFC-9007-A2056A6FA28E}" destId="{1AF3DE24-AA5C-415F-95A3-F80AF4EED714}" srcOrd="4" destOrd="0" presId="urn:microsoft.com/office/officeart/2005/8/layout/cycle3"/>
    <dgm:cxn modelId="{8EC77459-BCB0-4A01-A840-4C46FC604306}" type="presParOf" srcId="{7B7F9D02-6A24-4CFC-9007-A2056A6FA28E}" destId="{377D086A-652B-4494-B662-4A94F75A6C9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Main MCU</a:t>
          </a:r>
          <a:endParaRPr lang="ar-EG" sz="1500" b="1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GPS</a:t>
          </a:r>
          <a:r>
            <a:rPr lang="en-US" sz="1500" b="1" kern="1200" baseline="0"/>
            <a:t> Technology</a:t>
          </a:r>
          <a:endParaRPr lang="ar-EG" sz="1500" b="1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GSM</a:t>
          </a:r>
          <a:endParaRPr lang="ar-EG" sz="1500" b="1" kern="1200"/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/>
            <a:t>Connectivity</a:t>
          </a:r>
          <a:endParaRPr lang="ar-EG" sz="1500" b="1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79886" y="384709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Web</a:t>
          </a:r>
          <a:r>
            <a:rPr lang="en-US" sz="1500" b="1" kern="1200" baseline="0"/>
            <a:t> Application</a:t>
          </a:r>
          <a:endParaRPr lang="ar-EG" sz="1500" b="1" kern="1200"/>
        </a:p>
      </dsp:txBody>
      <dsp:txXfrm>
        <a:off x="4818374" y="3885580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185360" y="3847088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</a:t>
          </a:r>
          <a:r>
            <a:rPr lang="en-US" sz="1500" b="1" kern="1200" baseline="0" dirty="0"/>
            <a:t> Schema</a:t>
          </a:r>
          <a:endParaRPr lang="ar-EG" sz="1500" b="1" kern="1200" dirty="0"/>
        </a:p>
      </dsp:txBody>
      <dsp:txXfrm>
        <a:off x="2223848" y="3885576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Self-Driving Car</a:t>
          </a:r>
          <a:endParaRPr lang="ar-EG" sz="1500" b="1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Real Vehicles</a:t>
          </a:r>
          <a:endParaRPr lang="ar-EG" sz="1500" b="1" kern="1200"/>
        </a:p>
      </dsp:txBody>
      <dsp:txXfrm>
        <a:off x="1759066" y="1018954"/>
        <a:ext cx="1499895" cy="711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54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8277" y="72411"/>
        <a:ext cx="7004458" cy="337846"/>
      </dsp:txXfrm>
    </dsp:sp>
    <dsp:sp modelId="{88C163CD-8E8A-494B-8EA4-2F82D65006A1}">
      <dsp:nvSpPr>
        <dsp:cNvPr id="0" name=""/>
        <dsp:cNvSpPr/>
      </dsp:nvSpPr>
      <dsp:spPr>
        <a:xfrm>
          <a:off x="0" y="486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8277" y="504411"/>
        <a:ext cx="7004458" cy="337846"/>
      </dsp:txXfrm>
    </dsp:sp>
    <dsp:sp modelId="{9D89E2E8-6DBD-4088-A9EC-6AE8E45DE269}">
      <dsp:nvSpPr>
        <dsp:cNvPr id="0" name=""/>
        <dsp:cNvSpPr/>
      </dsp:nvSpPr>
      <dsp:spPr>
        <a:xfrm>
          <a:off x="0" y="918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8277" y="936411"/>
        <a:ext cx="7004458" cy="337846"/>
      </dsp:txXfrm>
    </dsp:sp>
    <dsp:sp modelId="{40B90DA6-BBDB-4BB6-96B1-F14D8DA86447}">
      <dsp:nvSpPr>
        <dsp:cNvPr id="0" name=""/>
        <dsp:cNvSpPr/>
      </dsp:nvSpPr>
      <dsp:spPr>
        <a:xfrm>
          <a:off x="0" y="1350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8277" y="1368411"/>
        <a:ext cx="7004458" cy="337846"/>
      </dsp:txXfrm>
    </dsp:sp>
    <dsp:sp modelId="{67FACAE4-2D8C-471C-AB55-BC8A9818B93F}">
      <dsp:nvSpPr>
        <dsp:cNvPr id="0" name=""/>
        <dsp:cNvSpPr/>
      </dsp:nvSpPr>
      <dsp:spPr>
        <a:xfrm>
          <a:off x="0" y="1782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8277" y="1800412"/>
        <a:ext cx="7004458" cy="337846"/>
      </dsp:txXfrm>
    </dsp:sp>
    <dsp:sp modelId="{9B60E99C-409A-4818-828D-92B285C4F048}">
      <dsp:nvSpPr>
        <dsp:cNvPr id="0" name=""/>
        <dsp:cNvSpPr/>
      </dsp:nvSpPr>
      <dsp:spPr>
        <a:xfrm>
          <a:off x="0" y="2214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 and LED status indicators </a:t>
          </a:r>
          <a:endParaRPr lang="en-US" sz="1500" kern="1200"/>
        </a:p>
      </dsp:txBody>
      <dsp:txXfrm>
        <a:off x="18277" y="2232412"/>
        <a:ext cx="7004458" cy="337846"/>
      </dsp:txXfrm>
    </dsp:sp>
    <dsp:sp modelId="{152CF96B-B96B-47A9-92ED-73D64D206F13}">
      <dsp:nvSpPr>
        <dsp:cNvPr id="0" name=""/>
        <dsp:cNvSpPr/>
      </dsp:nvSpPr>
      <dsp:spPr>
        <a:xfrm>
          <a:off x="0" y="2646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8277" y="2664412"/>
        <a:ext cx="7004458" cy="337846"/>
      </dsp:txXfrm>
    </dsp:sp>
    <dsp:sp modelId="{34EA6367-8B4E-4AF4-B698-F4163E712F35}">
      <dsp:nvSpPr>
        <dsp:cNvPr id="0" name=""/>
        <dsp:cNvSpPr/>
      </dsp:nvSpPr>
      <dsp:spPr>
        <a:xfrm>
          <a:off x="0" y="3078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8277" y="3096412"/>
        <a:ext cx="7004458" cy="337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29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33044"/>
        <a:ext cx="6559309" cy="371632"/>
      </dsp:txXfrm>
    </dsp:sp>
    <dsp:sp modelId="{AAC73D00-3018-43C8-AC8F-E8A1C57D38A9}">
      <dsp:nvSpPr>
        <dsp:cNvPr id="0" name=""/>
        <dsp:cNvSpPr/>
      </dsp:nvSpPr>
      <dsp:spPr>
        <a:xfrm>
          <a:off x="0" y="4881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508244"/>
        <a:ext cx="6559309" cy="371632"/>
      </dsp:txXfrm>
    </dsp:sp>
    <dsp:sp modelId="{BAB3269C-E407-464E-84F6-9E1263A59D11}">
      <dsp:nvSpPr>
        <dsp:cNvPr id="0" name=""/>
        <dsp:cNvSpPr/>
      </dsp:nvSpPr>
      <dsp:spPr>
        <a:xfrm>
          <a:off x="0" y="9633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983444"/>
        <a:ext cx="6559309" cy="371632"/>
      </dsp:txXfrm>
    </dsp:sp>
    <dsp:sp modelId="{4AB3425B-5D80-49BA-BF17-C0BBB6E64CFC}">
      <dsp:nvSpPr>
        <dsp:cNvPr id="0" name=""/>
        <dsp:cNvSpPr/>
      </dsp:nvSpPr>
      <dsp:spPr>
        <a:xfrm>
          <a:off x="0" y="14385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 kern="1200">
              <a:effectLst/>
              <a:latin typeface="karla" panose="020F0502020204030204" pitchFamily="2" charset="0"/>
            </a:rPr>
            <a:t>: 12</a:t>
          </a:r>
          <a:r>
            <a:rPr lang="en-US" sz="1500" b="0" i="0" kern="1200">
              <a:effectLst/>
              <a:latin typeface="karla" panose="020F0502020204030204" pitchFamily="2" charset="0"/>
            </a:rPr>
            <a:t>0</a:t>
          </a:r>
          <a:r>
            <a:rPr lang="en-GB" sz="1500" b="0" i="0" kern="1200">
              <a:effectLst/>
              <a:latin typeface="karla" panose="020F0502020204030204" pitchFamily="2" charset="0"/>
            </a:rPr>
            <a:t>000mah (</a:t>
          </a:r>
          <a:r>
            <a:rPr lang="en-US" sz="1500" b="0" i="0" kern="1200">
              <a:effectLst/>
              <a:latin typeface="karla" panose="020F0502020204030204" pitchFamily="2" charset="0"/>
            </a:rPr>
            <a:t>12</a:t>
          </a:r>
          <a:r>
            <a:rPr lang="en-GB" sz="1500" b="0" i="0" kern="1200">
              <a:effectLst/>
              <a:latin typeface="karla" panose="020F0502020204030204" pitchFamily="2" charset="0"/>
            </a:rPr>
            <a:t>Ah</a:t>
          </a:r>
          <a:r>
            <a:rPr lang="en-GB" sz="1500" b="0" i="0" kern="1200" dirty="0">
              <a:effectLst/>
              <a:latin typeface="karla" panose="020F0502020204030204" pitchFamily="2" charset="0"/>
            </a:rPr>
            <a:t>), deviation ±5%,</a:t>
          </a:r>
          <a:endParaRPr lang="en-US" sz="1500" kern="1200" dirty="0"/>
        </a:p>
      </dsp:txBody>
      <dsp:txXfrm>
        <a:off x="20104" y="1458644"/>
        <a:ext cx="6559309" cy="371632"/>
      </dsp:txXfrm>
    </dsp:sp>
    <dsp:sp modelId="{40D83C5C-9FDF-4DBE-A086-64EBB7F54F32}">
      <dsp:nvSpPr>
        <dsp:cNvPr id="0" name=""/>
        <dsp:cNvSpPr/>
      </dsp:nvSpPr>
      <dsp:spPr>
        <a:xfrm>
          <a:off x="0" y="19137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0104" y="1933845"/>
        <a:ext cx="6559309" cy="371632"/>
      </dsp:txXfrm>
    </dsp:sp>
    <dsp:sp modelId="{2353139B-8AF0-49D0-B428-C1FFEE048952}">
      <dsp:nvSpPr>
        <dsp:cNvPr id="0" name=""/>
        <dsp:cNvSpPr/>
      </dsp:nvSpPr>
      <dsp:spPr>
        <a:xfrm>
          <a:off x="0" y="23889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0104" y="2409045"/>
        <a:ext cx="6559309" cy="371632"/>
      </dsp:txXfrm>
    </dsp:sp>
    <dsp:sp modelId="{F0AE9527-FE2A-456B-A037-0924A07756ED}">
      <dsp:nvSpPr>
        <dsp:cNvPr id="0" name=""/>
        <dsp:cNvSpPr/>
      </dsp:nvSpPr>
      <dsp:spPr>
        <a:xfrm>
          <a:off x="0" y="2853237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 kern="1200">
              <a:effectLst/>
              <a:latin typeface="karla" panose="020F0502020204030204" pitchFamily="2" charset="0"/>
            </a:rPr>
            <a:t>over current</a:t>
          </a:r>
          <a:endParaRPr lang="en-US" sz="1500" kern="1200" dirty="0"/>
        </a:p>
      </dsp:txBody>
      <dsp:txXfrm>
        <a:off x="20104" y="2873341"/>
        <a:ext cx="6559309" cy="371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85E04-7885-4A3E-B33F-5618F53544EF}">
      <dsp:nvSpPr>
        <dsp:cNvPr id="0" name=""/>
        <dsp:cNvSpPr/>
      </dsp:nvSpPr>
      <dsp:spPr>
        <a:xfrm>
          <a:off x="0" y="45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Input voltage: from 3 V to 40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65251"/>
        <a:ext cx="6516805" cy="371632"/>
      </dsp:txXfrm>
    </dsp:sp>
    <dsp:sp modelId="{D3B3A56D-6C34-4577-A62F-D3023C3E65AD}">
      <dsp:nvSpPr>
        <dsp:cNvPr id="0" name=""/>
        <dsp:cNvSpPr/>
      </dsp:nvSpPr>
      <dsp:spPr>
        <a:xfrm>
          <a:off x="0" y="520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Adjustable output voltage: from 1.5 V to 35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540451"/>
        <a:ext cx="6516805" cy="371632"/>
      </dsp:txXfrm>
    </dsp:sp>
    <dsp:sp modelId="{079B109B-F0FC-403A-9F53-9C5FD1C827FE}">
      <dsp:nvSpPr>
        <dsp:cNvPr id="0" name=""/>
        <dsp:cNvSpPr/>
      </dsp:nvSpPr>
      <dsp:spPr>
        <a:xfrm>
          <a:off x="0" y="9955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Rated </a:t>
          </a:r>
          <a:r>
            <a:rPr lang="en-GB" sz="1500" b="0" i="0" kern="1200" dirty="0">
              <a:effectLst/>
              <a:latin typeface="+mn-lt"/>
            </a:rPr>
            <a:t>Output Current</a:t>
          </a:r>
          <a:r>
            <a:rPr lang="en-GB" sz="1500" b="0" i="0" kern="1200">
              <a:effectLst/>
              <a:latin typeface="+mn-lt"/>
            </a:rPr>
            <a:t>: 2A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015651"/>
        <a:ext cx="6516805" cy="371632"/>
      </dsp:txXfrm>
    </dsp:sp>
    <dsp:sp modelId="{AAC73D00-3018-43C8-AC8F-E8A1C57D38A9}">
      <dsp:nvSpPr>
        <dsp:cNvPr id="0" name=""/>
        <dsp:cNvSpPr/>
      </dsp:nvSpPr>
      <dsp:spPr>
        <a:xfrm>
          <a:off x="0" y="14707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maximum load current can reach 3A </a:t>
          </a:r>
          <a:r>
            <a:rPr lang="en-GB" sz="1500" b="0" i="0" kern="1200" dirty="0">
              <a:effectLst/>
              <a:latin typeface="+mn-lt"/>
            </a:rPr>
            <a:t>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490851"/>
        <a:ext cx="6516805" cy="371632"/>
      </dsp:txXfrm>
    </dsp:sp>
    <dsp:sp modelId="{BAB3269C-E407-464E-84F6-9E1263A59D11}">
      <dsp:nvSpPr>
        <dsp:cNvPr id="0" name=""/>
        <dsp:cNvSpPr/>
      </dsp:nvSpPr>
      <dsp:spPr>
        <a:xfrm>
          <a:off x="0" y="19459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966051"/>
        <a:ext cx="6516805" cy="371632"/>
      </dsp:txXfrm>
    </dsp:sp>
    <dsp:sp modelId="{4AB3425B-5D80-49BA-BF17-C0BBB6E64CFC}">
      <dsp:nvSpPr>
        <dsp:cNvPr id="0" name=""/>
        <dsp:cNvSpPr/>
      </dsp:nvSpPr>
      <dsp:spPr>
        <a:xfrm>
          <a:off x="0" y="2421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0104" y="2441251"/>
        <a:ext cx="6516805" cy="371632"/>
      </dsp:txXfrm>
    </dsp:sp>
    <dsp:sp modelId="{40D83C5C-9FDF-4DBE-A086-64EBB7F54F32}">
      <dsp:nvSpPr>
        <dsp:cNvPr id="0" name=""/>
        <dsp:cNvSpPr/>
      </dsp:nvSpPr>
      <dsp:spPr>
        <a:xfrm>
          <a:off x="0" y="2896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0104" y="2916451"/>
        <a:ext cx="6516805" cy="371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1D276-973B-4C65-8D39-4A8DDAE0827B}">
      <dsp:nvSpPr>
        <dsp:cNvPr id="0" name=""/>
        <dsp:cNvSpPr/>
      </dsp:nvSpPr>
      <dsp:spPr>
        <a:xfrm>
          <a:off x="663715" y="288705"/>
          <a:ext cx="4882867" cy="4882867"/>
        </a:xfrm>
        <a:prstGeom prst="circularArrow">
          <a:avLst>
            <a:gd name="adj1" fmla="val 5544"/>
            <a:gd name="adj2" fmla="val 330680"/>
            <a:gd name="adj3" fmla="val 13815834"/>
            <a:gd name="adj4" fmla="val 1736172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6D01C-1A02-4864-8145-58893EB420A9}">
      <dsp:nvSpPr>
        <dsp:cNvPr id="0" name=""/>
        <dsp:cNvSpPr/>
      </dsp:nvSpPr>
      <dsp:spPr>
        <a:xfrm>
          <a:off x="1981655" y="317093"/>
          <a:ext cx="2246988" cy="11234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Set SMS To</a:t>
          </a:r>
        </a:p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Text Mode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2036499" y="371937"/>
        <a:ext cx="2137300" cy="1013806"/>
      </dsp:txXfrm>
    </dsp:sp>
    <dsp:sp modelId="{883C8B32-D136-484F-A753-F26FE01302CE}">
      <dsp:nvSpPr>
        <dsp:cNvPr id="0" name=""/>
        <dsp:cNvSpPr/>
      </dsp:nvSpPr>
      <dsp:spPr>
        <a:xfrm>
          <a:off x="3961989" y="1755890"/>
          <a:ext cx="2246988" cy="11234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Read</a:t>
          </a:r>
          <a:r>
            <a:rPr lang="en-US" sz="1600" b="1" kern="1200" baseline="0">
              <a:latin typeface="Poppins" panose="00000500000000000000" pitchFamily="2" charset="0"/>
              <a:cs typeface="Poppins" panose="00000500000000000000" pitchFamily="2" charset="0"/>
            </a:rPr>
            <a:t> The First</a:t>
          </a:r>
        </a:p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>
              <a:latin typeface="Poppins" panose="00000500000000000000" pitchFamily="2" charset="0"/>
              <a:cs typeface="Poppins" panose="00000500000000000000" pitchFamily="2" charset="0"/>
            </a:rPr>
            <a:t>Unread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4016833" y="1810734"/>
        <a:ext cx="2137300" cy="1013806"/>
      </dsp:txXfrm>
    </dsp:sp>
    <dsp:sp modelId="{1580F062-7BB8-4AE2-B5C3-6A6B0A26D1A9}">
      <dsp:nvSpPr>
        <dsp:cNvPr id="0" name=""/>
        <dsp:cNvSpPr/>
      </dsp:nvSpPr>
      <dsp:spPr>
        <a:xfrm>
          <a:off x="3205569" y="4083912"/>
          <a:ext cx="2246988" cy="11234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Extract The </a:t>
          </a:r>
        </a:p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Phone Number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3260413" y="4138756"/>
        <a:ext cx="2137300" cy="1013806"/>
      </dsp:txXfrm>
    </dsp:sp>
    <dsp:sp modelId="{1AF3DE24-AA5C-415F-95A3-F80AF4EED714}">
      <dsp:nvSpPr>
        <dsp:cNvPr id="0" name=""/>
        <dsp:cNvSpPr/>
      </dsp:nvSpPr>
      <dsp:spPr>
        <a:xfrm>
          <a:off x="757741" y="4083912"/>
          <a:ext cx="2246988" cy="11234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Extract The</a:t>
          </a:r>
        </a:p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Message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812585" y="4138756"/>
        <a:ext cx="2137300" cy="1013806"/>
      </dsp:txXfrm>
    </dsp:sp>
    <dsp:sp modelId="{377D086A-652B-4494-B662-4A94F75A6C93}">
      <dsp:nvSpPr>
        <dsp:cNvPr id="0" name=""/>
        <dsp:cNvSpPr/>
      </dsp:nvSpPr>
      <dsp:spPr>
        <a:xfrm>
          <a:off x="1321" y="1755890"/>
          <a:ext cx="2246988" cy="11234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Delete Readed Message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56165" y="1810734"/>
        <a:ext cx="2137300" cy="1013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06A781-2935-4AE1-B953-C75A1F746552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5E791C2-1800-4734-A997-D68A714A55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80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DBE-F9C1-FD0B-8246-801EF75A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C595-E34D-B561-4E5E-CBD7EFDF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88FA-B9C4-AB46-2AC1-5DAC312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4316-20B9-65BB-3CD3-1E2E860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8ED2-0B25-1755-99BC-BFAFF000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929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2579-6AE1-55EA-CFFB-290CEAC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E204B-76DB-3505-11B1-4452B243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A4E-9DFE-A2F2-6E2E-F1FA3AA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FA5A-8423-1719-8A92-FB597ADB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20CB-5D62-6C56-8404-D28C1B03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5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A62FB-774B-D5AF-8B8E-F5E7B120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A9-7177-DA72-DD84-D57FBD0F0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C0EE-3BAC-3714-89C7-9F4E1FCC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8EE-70EA-7A6F-4289-47064452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CCFE-8573-C19E-0C31-5A5AE019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778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394-0D28-51D8-A863-793EFBE4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125A-665D-688B-AA62-BD83D7FA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8C83-AF19-8092-4706-0A0C1592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214A-EEDF-C7F8-A9C4-3AB68FB1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8AD2-77A9-FB31-E874-8BEFC4D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96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D78F-6DC4-C8E5-1822-96B3BBCF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3DA7-B01D-31B3-3959-8027496B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F75-363F-3DF0-5F2B-0919B802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560D-83EE-E5A6-4653-27BB59CD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216D-243D-DC82-3D97-82BA42E9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283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4F60-4790-A839-F814-10CCEBF5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D9D9-6423-6EDF-DF8E-A6F40C31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B88D-63BD-2EAB-06BB-9D26EB17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67F4-A779-B58C-CBDD-5E374214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E3DC-5879-5547-B931-A4297223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86CF9-0A74-EDEF-E100-DE8C153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74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620C-A4CC-861B-E9F1-EE8B98FB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1FE3-6A62-E8CC-310C-87022DCF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150E-AFFF-0C4D-1077-EEF1F7CF2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A4A76-F099-87A7-960D-DDD61C8EB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7FC1-F791-3F30-A199-3D7F50919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C0348-A5A6-977C-9022-EB9652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66D2-281F-CC6A-C0F6-FEF3CD94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0F2AB-D781-363D-AB4B-FF3DDE20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81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C21-AE32-0BA3-C580-D0BD86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C5645-4FDA-F0A3-1B3C-1E57CCC4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138-6CB9-9057-AC0E-9B66122E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6D9BC-FFF7-251B-790C-D126944D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599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9D9F-39BD-EB93-C1B7-031E60F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31DD-C8EA-C96E-219E-D716B431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4C8D-C13C-EF0A-EE74-AAA79ED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6D3D-4FD1-BDA9-7EC8-9091A069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A3DE-090F-7758-0AD2-7E3437B6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B7E3-FD84-D8E8-A87B-E3ADB94EF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F07D3-477F-754B-9A09-61BBB6E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F2F5-5844-6269-31C5-330AF0D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D4B9-D117-76BD-FEAE-A3CEF6D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45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A63F-8B44-0E6B-6020-49215F68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8732A-A12F-6EA9-DC96-124A335E6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B4B4-2AC6-E06A-8CED-33658BE1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E2F-67FC-B788-1DF8-6B9AB0F7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FDC0D-0660-4860-A06F-C8DE62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6FB3-98D7-D24B-95B6-5CF0A85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30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6A675-D0E0-E440-346B-69C4924A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06AC2-F119-8972-07D3-5E0FFE3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38DE-A4C0-9AA6-68C1-D46A6C74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B506-2803-419B-B001-E642FAB464F6}" type="datetimeFigureOut">
              <a:rPr lang="ar-EG" smtClean="0"/>
              <a:t>20/04/1446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23D3-DF35-B4CF-0C6E-8B76C404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7060-10F6-F7D8-6C44-123FD387A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5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7.xml"/><Relationship Id="rId7" Type="http://schemas.openxmlformats.org/officeDocument/2006/relationships/diagramColors" Target="../diagrams/colors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7.xml"/><Relationship Id="rId7" Type="http://schemas.openxmlformats.org/officeDocument/2006/relationships/diagramColors" Target="../diagrams/colors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3.xml"/><Relationship Id="rId3" Type="http://schemas.openxmlformats.org/officeDocument/2006/relationships/slide" Target="slide12.xml"/><Relationship Id="rId7" Type="http://schemas.openxmlformats.org/officeDocument/2006/relationships/slide" Target="slide10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8.xml"/><Relationship Id="rId5" Type="http://schemas.openxmlformats.org/officeDocument/2006/relationships/slide" Target="slide9.xml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7.xml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7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4285-8893-87E9-8D28-716FD9D0B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4E9393-2530-D5FB-2C70-F0CD13464D37}"/>
              </a:ext>
            </a:extLst>
          </p:cNvPr>
          <p:cNvSpPr txBox="1"/>
          <p:nvPr/>
        </p:nvSpPr>
        <p:spPr>
          <a:xfrm>
            <a:off x="1043749" y="3075057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Next Tasks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AAB1B-1D83-578B-5F61-D5C472C55EF4}"/>
              </a:ext>
            </a:extLst>
          </p:cNvPr>
          <p:cNvSpPr txBox="1"/>
          <p:nvPr/>
        </p:nvSpPr>
        <p:spPr>
          <a:xfrm>
            <a:off x="5766626" y="702068"/>
            <a:ext cx="6091999" cy="54538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power connection circuit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Demo Design for 3d Box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PerformAt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Phone Call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an Arduino SMS Read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Integrate Rpi Cam V1.3 With Rpi4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Script to take Photos and Videos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search about Models For Face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Design The database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plan for server side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Make a plan for Video Streaming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Code Home Page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Code Live Stream Page</a:t>
            </a:r>
          </a:p>
        </p:txBody>
      </p:sp>
    </p:spTree>
    <p:extLst>
      <p:ext uri="{BB962C8B-B14F-4D97-AF65-F5344CB8AC3E}">
        <p14:creationId xmlns:p14="http://schemas.microsoft.com/office/powerpoint/2010/main" val="8070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915566" y="1630817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1993"/>
              </p:ext>
            </p:extLst>
          </p:nvPr>
        </p:nvGraphicFramePr>
        <p:xfrm>
          <a:off x="563381" y="976015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2" y="1275703"/>
            <a:ext cx="4295677" cy="4295677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1036873" y="5155882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</a:t>
            </a:r>
            <a:r>
              <a:rPr lang="en-US" sz="1600"/>
              <a:t>Many Hours</a:t>
            </a:r>
            <a:endParaRPr lang="en-US" sz="1600" dirty="0"/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734586"/>
              </p:ext>
            </p:extLst>
          </p:nvPr>
        </p:nvGraphicFramePr>
        <p:xfrm>
          <a:off x="572808" y="1373803"/>
          <a:ext cx="6599517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7728715" y="1613404"/>
            <a:ext cx="3724703" cy="29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5667"/>
              </p:ext>
            </p:extLst>
          </p:nvPr>
        </p:nvGraphicFramePr>
        <p:xfrm>
          <a:off x="571749" y="1340882"/>
          <a:ext cx="6557013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1034334" y="5260477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A16-6F62-F14A-34F8-B8379FE24A2E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074C-A93E-C6E6-3A6F-AED0166A65D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C5CCB-E11D-D1A9-63A5-68BBF9D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6C3065B-F61B-F132-18FA-D8962767ED7D}"/>
              </a:ext>
            </a:extLst>
          </p:cNvPr>
          <p:cNvSpPr txBox="1"/>
          <p:nvPr/>
        </p:nvSpPr>
        <p:spPr>
          <a:xfrm>
            <a:off x="209550" y="2767281"/>
            <a:ext cx="561974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Read SMS</a:t>
            </a:r>
          </a:p>
          <a:p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Function Sequence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B6E827-9BFA-E26B-A762-81038F20A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502788"/>
              </p:ext>
            </p:extLst>
          </p:nvPr>
        </p:nvGraphicFramePr>
        <p:xfrm>
          <a:off x="5534025" y="666750"/>
          <a:ext cx="6210299" cy="552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2463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3308F-4CB6-8BEC-DD44-5E962187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1C4F7A0-3D3F-3E46-D4A7-06CE87E47038}"/>
              </a:ext>
            </a:extLst>
          </p:cNvPr>
          <p:cNvSpPr txBox="1"/>
          <p:nvPr/>
        </p:nvSpPr>
        <p:spPr>
          <a:xfrm>
            <a:off x="1043749" y="2767281"/>
            <a:ext cx="397906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we </a:t>
            </a:r>
          </a:p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have done?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F87A4-CEFB-B3E2-3106-59E6C2AC265C}"/>
              </a:ext>
            </a:extLst>
          </p:cNvPr>
          <p:cNvSpPr txBox="1"/>
          <p:nvPr/>
        </p:nvSpPr>
        <p:spPr>
          <a:xfrm>
            <a:off x="6438900" y="2312123"/>
            <a:ext cx="5029200" cy="22337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Select Suitable Hardware Components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Make an Application Design Using Figma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Code User Authentication (login + signup)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Design The Documentation Book</a:t>
            </a:r>
          </a:p>
        </p:txBody>
      </p:sp>
    </p:spTree>
    <p:extLst>
      <p:ext uri="{BB962C8B-B14F-4D97-AF65-F5344CB8AC3E}">
        <p14:creationId xmlns:p14="http://schemas.microsoft.com/office/powerpoint/2010/main" val="481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511F-859E-9396-7E1B-6128BF6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68D5203F-4C1E-C3BC-BD8D-B2D45253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0234-FBC2-0E88-1451-8A0B06920EAA}"/>
              </a:ext>
            </a:extLst>
          </p:cNvPr>
          <p:cNvSpPr txBox="1"/>
          <p:nvPr/>
        </p:nvSpPr>
        <p:spPr>
          <a:xfrm>
            <a:off x="1043749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Design of Autonomous Vehicle Driving ,</a:t>
            </a:r>
            <a:br>
              <a:rPr lang="en-US" sz="3600" b="1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Tracking and Monitoring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Mourad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000" dirty="0"/>
              <a:t>Dr. Gamal </a:t>
            </a:r>
            <a:r>
              <a:rPr lang="en-US" sz="2000" dirty="0" err="1"/>
              <a:t>Elshiekh</a:t>
            </a:r>
            <a:endParaRPr lang="en-US" sz="2000" dirty="0"/>
          </a:p>
          <a:p>
            <a:pPr algn="ctr" defTabSz="384048">
              <a:spcAft>
                <a:spcPts val="600"/>
              </a:spcAft>
            </a:pPr>
            <a:r>
              <a:rPr lang="en-US" sz="2000" dirty="0"/>
              <a:t>Dr. </a:t>
            </a:r>
            <a:r>
              <a:rPr lang="en-US" sz="2000" err="1"/>
              <a:t>Esraa</a:t>
            </a:r>
            <a:r>
              <a:rPr lang="en-US" sz="2000"/>
              <a:t> Elrefaey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511813" y="1237953"/>
            <a:ext cx="7374887" cy="4664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Introduction about project idea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</a:t>
            </a:r>
            <a:r>
              <a:rPr lang="en-US" sz="2000" dirty="0"/>
              <a:t>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face detection and recognition for drivers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&amp; 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3758-9797-68E9-4A79-2F96A76E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315C2B-DE6D-00B9-0C39-708BBD61EBE5}"/>
              </a:ext>
            </a:extLst>
          </p:cNvPr>
          <p:cNvGrpSpPr/>
          <p:nvPr/>
        </p:nvGrpSpPr>
        <p:grpSpPr>
          <a:xfrm>
            <a:off x="3598153" y="895016"/>
            <a:ext cx="8355585" cy="5067968"/>
            <a:chOff x="3598153" y="864530"/>
            <a:chExt cx="8355585" cy="506796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0941259-3E75-F3C5-4325-09863CE600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9562074"/>
                </p:ext>
              </p:extLst>
            </p:nvPr>
          </p:nvGraphicFramePr>
          <p:xfrm>
            <a:off x="3598153" y="1081099"/>
            <a:ext cx="8355585" cy="4851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442F8-F0F9-CFD1-3D04-012ED96A1F62}"/>
                </a:ext>
              </a:extLst>
            </p:cNvPr>
            <p:cNvSpPr/>
            <p:nvPr/>
          </p:nvSpPr>
          <p:spPr>
            <a:xfrm>
              <a:off x="9954906" y="189086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6185DA-262F-7764-497E-2EAD73602AF4}"/>
                </a:ext>
              </a:extLst>
            </p:cNvPr>
            <p:cNvSpPr/>
            <p:nvPr/>
          </p:nvSpPr>
          <p:spPr>
            <a:xfrm>
              <a:off x="10416919" y="3290229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83D961-AD6C-3ECC-DDFD-29EEF552834F}"/>
                </a:ext>
              </a:extLst>
            </p:cNvPr>
            <p:cNvSpPr/>
            <p:nvPr/>
          </p:nvSpPr>
          <p:spPr>
            <a:xfrm>
              <a:off x="9818604" y="474118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HTML</a:t>
              </a:r>
              <a:endParaRPr lang="ar-EG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F34E73-3430-F84E-0D11-63271C986636}"/>
                </a:ext>
              </a:extLst>
            </p:cNvPr>
            <p:cNvSpPr/>
            <p:nvPr/>
          </p:nvSpPr>
          <p:spPr>
            <a:xfrm>
              <a:off x="9830169" y="5451140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Css</a:t>
              </a:r>
              <a:endParaRPr lang="ar-E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C3E534-E25B-FD4A-665C-69C5F7F18000}"/>
                </a:ext>
              </a:extLst>
            </p:cNvPr>
            <p:cNvSpPr/>
            <p:nvPr/>
          </p:nvSpPr>
          <p:spPr>
            <a:xfrm>
              <a:off x="10710657" y="5091381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PHP</a:t>
              </a:r>
              <a:endParaRPr lang="ar-EG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3F4FCF5-DC25-43FE-0A92-0E46538DD520}"/>
                </a:ext>
              </a:extLst>
            </p:cNvPr>
            <p:cNvSpPr/>
            <p:nvPr/>
          </p:nvSpPr>
          <p:spPr>
            <a:xfrm>
              <a:off x="4418536" y="4799753"/>
              <a:ext cx="153041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Driver Face</a:t>
              </a:r>
              <a:endParaRPr lang="ar-E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DF1A0B9-0F82-830D-19B6-BAFCFED448DF}"/>
                </a:ext>
              </a:extLst>
            </p:cNvPr>
            <p:cNvSpPr/>
            <p:nvPr/>
          </p:nvSpPr>
          <p:spPr>
            <a:xfrm>
              <a:off x="4418536" y="5477226"/>
              <a:ext cx="153041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cam V1.3</a:t>
              </a:r>
              <a:endParaRPr lang="ar-E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0A7918A-C302-1D83-1DFC-6B7464360041}"/>
                </a:ext>
              </a:extLst>
            </p:cNvPr>
            <p:cNvSpPr/>
            <p:nvPr/>
          </p:nvSpPr>
          <p:spPr>
            <a:xfrm>
              <a:off x="8451760" y="864530"/>
              <a:ext cx="160232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4 Model B</a:t>
              </a:r>
              <a:endParaRPr lang="ar-EG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2B47A5-7DF7-73C7-7241-458BB312C5FC}"/>
              </a:ext>
            </a:extLst>
          </p:cNvPr>
          <p:cNvGrpSpPr/>
          <p:nvPr/>
        </p:nvGrpSpPr>
        <p:grpSpPr>
          <a:xfrm>
            <a:off x="545228" y="1140776"/>
            <a:ext cx="3638550" cy="5297549"/>
            <a:chOff x="545228" y="1140776"/>
            <a:chExt cx="3638550" cy="5297549"/>
          </a:xfrm>
        </p:grpSpPr>
        <p:pic>
          <p:nvPicPr>
            <p:cNvPr id="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9C4600BC-C2EB-8786-1D64-994ADB252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60291" r="5042" b="9070"/>
            <a:stretch/>
          </p:blipFill>
          <p:spPr bwMode="auto">
            <a:xfrm>
              <a:off x="545228" y="4429712"/>
              <a:ext cx="3638550" cy="2008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2A6EFAD5-A2AE-7E96-EC7D-E916BF9182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7353" r="5042" b="42643"/>
            <a:stretch/>
          </p:blipFill>
          <p:spPr bwMode="auto">
            <a:xfrm>
              <a:off x="826216" y="1140776"/>
              <a:ext cx="3076575" cy="316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DFAB3-188A-4799-B1EB-C794CBC2846E}"/>
              </a:ext>
            </a:extLst>
          </p:cNvPr>
          <p:cNvSpPr txBox="1"/>
          <p:nvPr/>
        </p:nvSpPr>
        <p:spPr>
          <a:xfrm>
            <a:off x="201303" y="418295"/>
            <a:ext cx="40933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Layout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51" y="1085155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F633-53B8-023A-7F68-E30F225D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5DB7F-1C22-2E5A-5F97-253068D208BC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Project Security Schema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6" name="Picture 5" descr="A diagram of a vehicle&#10;&#10;Description automatically generated">
            <a:extLst>
              <a:ext uri="{FF2B5EF4-FFF2-40B4-BE49-F238E27FC236}">
                <a16:creationId xmlns:a16="http://schemas.microsoft.com/office/drawing/2014/main" id="{E233E606-2BEA-4E34-F994-1F4A3D226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295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760992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1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379665" y="1820423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34890"/>
              </p:ext>
            </p:extLst>
          </p:nvPr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ACB1DA-49BD-A85F-E353-13DCB67AB64A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362223"/>
              </p:ext>
            </p:extLst>
          </p:nvPr>
        </p:nvGraphicFramePr>
        <p:xfrm>
          <a:off x="552881" y="127241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FCFDDB-B495-E131-316D-BDD42DD40AB1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3677</TotalTime>
  <Words>765</Words>
  <Application>Microsoft Office PowerPoint</Application>
  <PresentationFormat>Widescreen</PresentationFormat>
  <Paragraphs>166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karla</vt:lpstr>
      <vt:lpstr>Poppins</vt:lpstr>
      <vt:lpstr>Wingdings</vt:lpstr>
      <vt:lpstr>Office Theme</vt:lpstr>
      <vt:lpstr>PowerPoint Presentation</vt:lpstr>
      <vt:lpstr>Design of Autonomous Vehicle Driving , Tracking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abdelrahman shrief</cp:lastModifiedBy>
  <cp:revision>34</cp:revision>
  <dcterms:created xsi:type="dcterms:W3CDTF">2024-10-12T21:19:29Z</dcterms:created>
  <dcterms:modified xsi:type="dcterms:W3CDTF">2024-10-24T09:06:56Z</dcterms:modified>
</cp:coreProperties>
</file>